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67" r:id="rId5"/>
    <p:sldId id="265" r:id="rId6"/>
    <p:sldId id="270" r:id="rId7"/>
    <p:sldId id="266" r:id="rId8"/>
    <p:sldId id="258" r:id="rId9"/>
    <p:sldId id="268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5166-799F-4FF0-9C7D-55589F6B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B08C-45EA-4233-8593-AD7CB4B0A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34F1-8343-4B1F-90C0-418582BA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DE631-85E1-4012-9AA2-CA89921B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64EC-733D-4D39-8DCE-73AC7FAF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42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7E8C-E28D-46A2-A8B3-9F02A3E6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0E4D5-60C7-49E9-9FFF-A0B979542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78160-BD34-4623-BD38-1B962B60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74C8F-1CF8-4646-9604-EDD187C0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E03-6D25-469F-800C-FEED62DE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80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FE7AD-7A93-485C-BA8D-A6E0D1965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4E157-C7B8-45E0-956A-38BBF291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EEF6-5F16-4411-B3BB-6E1CD7AE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BF907-6CDA-4C88-9004-40DFE941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0D278-92F6-457E-8DAF-6D016F30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0CFD-D97A-4EFE-9BC5-3A79D7F8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4E9E-C4FA-4636-8560-8716228E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A75C-3062-42B8-9ADD-96A8BF44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2F905-5936-406F-9F79-5C1239AE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7543-8A25-42C5-B392-CF010E1C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5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AFB0-120A-4660-87C7-12CA40D8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0D6E2-903B-4E62-9837-4C14DFFF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3CA49-697C-4D81-8CE1-DC47A4A7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E87DF-7A00-4EF8-9548-FD15DC8C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A41-6D84-4FF6-9857-6924138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69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3D80-B900-4AEC-9E33-0AF03DE5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C92C-6187-4F12-A5B0-08706B140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91D33-7F4A-4876-98E4-68FFC439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D95AD-488B-4F1D-B111-E917C89D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18CE1-975F-485D-850A-AA533764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175F7-056C-49AE-AA0C-CE21591D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4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2282-7E9E-460B-9F99-8DC9D2B8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37834-BD83-4401-A351-E66F980B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7B909-6AF9-4E87-994A-B0E67CF3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05EF9-60E4-4958-8AEC-13062292D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FF858-8123-426C-9E8E-86AA05432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253C9-4CBB-4A67-8679-CF63C667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48EC3-8BD0-447C-A87C-C796528A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B99D4-B022-46E8-8239-44DF8895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122E-FBB2-4F91-B942-A59FE930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23371-5268-4592-92FD-7D1AE00B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5B732-4598-496E-A542-D56E3698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1EDBF-4052-47C1-BE8E-52777C3E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45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1B085-5B17-4E53-B8CF-7169F972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A8CCC-DF9F-4D8E-A412-ADA3EE52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DB4C8-3C15-49DD-9D98-F3F802C0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8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F35A-3E66-417B-864D-F2249AE0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0361-BB19-445F-92C9-AB091B67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B9A12-D8F2-4437-8E30-8737C5B7B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54D4A-34B8-4BF6-ADE3-5E6B4E6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C0F2-5D54-4084-80C4-C2807EA2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B76-D642-4A00-BD5D-9CCFFEDB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71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240E-701C-4DE2-8406-BBFAAE15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7E3D5-ECF4-4278-928A-6BBCC97BB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606DB-28CE-4287-BF01-14B79F7C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5F6C-04B7-4382-9E2F-B9C083CD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CC9A1-E2BE-44EA-AFC4-00FB7A98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6B34-E5D7-40F1-B074-4927F6CB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16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A01A1-1568-4819-B649-B9FA469F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36D3A-CF60-4445-A4C7-4ABBF1567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6C48-C5D0-432E-9124-E49CA8F82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F05A-71AA-4CBA-A32F-1A4F7DE2BCFE}" type="datetimeFigureOut">
              <a:rPr lang="en-AU" smtClean="0"/>
              <a:t>24/09/2021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85B8B-6721-423F-8847-57DF5936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D02B-BF64-4465-BCAD-F576D8C89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B00-2354-46F0-B5B8-37AA5FCEE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8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curriculum.edu.au/curriculum/contentdescription/ACSSU043" TargetMode="External"/><Relationship Id="rId2" Type="http://schemas.openxmlformats.org/officeDocument/2006/relationships/hyperlink" Target="http://www.australiancurriculum.edu.au/glossary/popup?a=S&amp;t=environmen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8DD2D-9091-4ECD-BDB8-69F14E14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AU" sz="4000" dirty="0"/>
              <a:t>Inquiry in Laos </a:t>
            </a:r>
          </a:p>
        </p:txBody>
      </p:sp>
      <p:pic>
        <p:nvPicPr>
          <p:cNvPr id="5" name="Content Placeholder 4" descr="A collage of animals&#10;&#10;Description automatically generated with low confidence">
            <a:extLst>
              <a:ext uri="{FF2B5EF4-FFF2-40B4-BE49-F238E27FC236}">
                <a16:creationId xmlns:a16="http://schemas.microsoft.com/office/drawing/2014/main" id="{C65709D5-E4BB-4186-933A-B1A2A7B4B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/>
          <a:stretch/>
        </p:blipFill>
        <p:spPr>
          <a:xfrm>
            <a:off x="0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02007A-8DCF-4EDF-9D14-5FB3AECE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Focus on elephants</a:t>
            </a:r>
          </a:p>
        </p:txBody>
      </p:sp>
    </p:spTree>
    <p:extLst>
      <p:ext uri="{BB962C8B-B14F-4D97-AF65-F5344CB8AC3E}">
        <p14:creationId xmlns:p14="http://schemas.microsoft.com/office/powerpoint/2010/main" val="224085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578D-2F54-47D1-BB72-EC45389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Finding Out </a:t>
            </a:r>
            <a:r>
              <a:rPr lang="lo-LA" b="0" i="0" dirty="0">
                <a:solidFill>
                  <a:srgbClr val="202124"/>
                </a:solidFill>
                <a:effectLst/>
                <a:latin typeface="Google Sans"/>
              </a:rPr>
              <a:t>ຊອກຫາ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A82D-11A9-418F-B6DD-DFD7056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3"/>
            <a:ext cx="5257800" cy="502286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Science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Art </a:t>
            </a:r>
          </a:p>
        </p:txBody>
      </p:sp>
    </p:spTree>
    <p:extLst>
      <p:ext uri="{BB962C8B-B14F-4D97-AF65-F5344CB8AC3E}">
        <p14:creationId xmlns:p14="http://schemas.microsoft.com/office/powerpoint/2010/main" val="28990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578D-2F54-47D1-BB72-EC45389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Sorting 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A82D-11A9-418F-B6DD-DFD7056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3"/>
            <a:ext cx="5257800" cy="502286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Science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Art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5A8D62-AC5D-42F7-BE20-79F28C0A6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653" y="464655"/>
            <a:ext cx="6954175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ການຈັດລຽງ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1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578D-2F54-47D1-BB72-EC45389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Going Further  </a:t>
            </a:r>
            <a:r>
              <a:rPr lang="lo-LA" b="0" i="0" dirty="0">
                <a:solidFill>
                  <a:srgbClr val="202124"/>
                </a:solidFill>
                <a:effectLst/>
                <a:latin typeface="Google Sans"/>
              </a:rPr>
              <a:t>ໄປຕື່ມອີກ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A82D-11A9-418F-B6DD-DFD7056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3"/>
            <a:ext cx="5257800" cy="502286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Science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Art </a:t>
            </a:r>
          </a:p>
        </p:txBody>
      </p:sp>
    </p:spTree>
    <p:extLst>
      <p:ext uri="{BB962C8B-B14F-4D97-AF65-F5344CB8AC3E}">
        <p14:creationId xmlns:p14="http://schemas.microsoft.com/office/powerpoint/2010/main" val="121611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578D-2F54-47D1-BB72-EC45389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84" y="365126"/>
            <a:ext cx="10515600" cy="788972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Celebrating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A82D-11A9-418F-B6DD-DFD7056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3"/>
            <a:ext cx="5257800" cy="502286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Science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Art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BB78FA-788D-4B95-9221-A79620F2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69" y="433877"/>
            <a:ext cx="4225772" cy="65146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4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ສະເຫຼີມສະຫຼອງ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4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B463A09-AC9F-44B6-803F-491B98E2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" b="-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D17E50D-0F9C-4190-A813-04D8D12D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" b="1968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1" name="Picture 10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43D67C5-BE6D-4AFC-A040-DD3454C03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 b="909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Picture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ACEB913E-D63D-48F9-9CCB-8A6C2E542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B8AA9-8ABC-4ABF-B437-C403E6DA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Inquiry on Elephants </a:t>
            </a:r>
          </a:p>
        </p:txBody>
      </p:sp>
    </p:spTree>
    <p:extLst>
      <p:ext uri="{BB962C8B-B14F-4D97-AF65-F5344CB8AC3E}">
        <p14:creationId xmlns:p14="http://schemas.microsoft.com/office/powerpoint/2010/main" val="277898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Aft>
                <a:spcPts val="750"/>
              </a:spcAft>
              <a:tabLst>
                <a:tab pos="457200" algn="l"/>
              </a:tabLst>
            </a:pPr>
            <a:r>
              <a:rPr lang="en-AU" sz="2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br>
              <a:rPr lang="en-AU" sz="2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4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happening to the Asian elephants? Do you know?</a:t>
            </a:r>
            <a: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7156"/>
            <a:ext cx="9144000" cy="1655762"/>
          </a:xfrm>
        </p:spPr>
        <p:txBody>
          <a:bodyPr/>
          <a:lstStyle/>
          <a:p>
            <a:r>
              <a:rPr lang="en-AU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400" i="1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have all the Laos elephants gone? Why is Laos no longer the Land of a Million Elephants?)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15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Question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D413B1-9A7E-4542-A710-75543943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17" y="3086203"/>
            <a:ext cx="4534555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ມີຫຍັງເກີດຂຶ້ນກັບຊ້າງອາຊີ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 </a:t>
            </a:r>
            <a:r>
              <a:rPr kumimoji="0" lang="lo-LA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ເຈົ້າ​ຮູ້​ບໍ່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2C007AF-2DB3-4C9F-B911-A12BC842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288" y="102920"/>
            <a:ext cx="10398711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ຄໍາຖາມ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3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112" y="1518082"/>
            <a:ext cx="3536273" cy="1393794"/>
          </a:xfrm>
        </p:spPr>
        <p:txBody>
          <a:bodyPr>
            <a:normAutofit fontScale="90000"/>
          </a:bodyPr>
          <a:lstStyle/>
          <a:p>
            <a:pPr marL="228600" algn="l"/>
            <a:r>
              <a:rPr lang="en-AU" sz="40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8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students will learn all the aspects of the elephant including   </a:t>
            </a: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18" y="3124941"/>
            <a:ext cx="4808178" cy="346796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Elephant physical characteristics of size, colour and extremities (ears, trunk, feet and eyes)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Elephant nutrition and diet and reproduction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Adaptations that the elephants display to survive in the jungle conditions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Learning Intention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0AC1EC-9114-4A5B-B6B6-BE3417CE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528EB-9B21-4BFB-AA9C-2C15E16533D2}"/>
              </a:ext>
            </a:extLst>
          </p:cNvPr>
          <p:cNvSpPr txBox="1"/>
          <p:nvPr/>
        </p:nvSpPr>
        <p:spPr>
          <a:xfrm>
            <a:off x="6889813" y="1518082"/>
            <a:ext cx="41983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ນັກຮຽນຈະຮຽນຮູ້ທຸກດ້ານຂອງຊ້າງລວມທັງ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15E5-35F5-44ED-AF58-E4B63B753BFC}"/>
              </a:ext>
            </a:extLst>
          </p:cNvPr>
          <p:cNvSpPr txBox="1"/>
          <p:nvPr/>
        </p:nvSpPr>
        <p:spPr>
          <a:xfrm>
            <a:off x="4394447" y="325514"/>
            <a:ext cx="315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AU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77629-D64D-4E4C-842C-0C5E6166AAFB}"/>
              </a:ext>
            </a:extLst>
          </p:cNvPr>
          <p:cNvSpPr txBox="1"/>
          <p:nvPr/>
        </p:nvSpPr>
        <p:spPr>
          <a:xfrm>
            <a:off x="6418925" y="2967335"/>
            <a:ext cx="5140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lo-LA" dirty="0"/>
            </a:br>
            <a:r>
              <a:rPr lang="lo-LA" b="0" i="0" dirty="0">
                <a:solidFill>
                  <a:srgbClr val="202124"/>
                </a:solidFill>
                <a:effectLst/>
                <a:latin typeface="Google Sans"/>
              </a:rPr>
              <a:t>ລັກສະນະທາງກາຍະພາບຂອງຊ້າງມີຂະ ໜາດ, ສີແລະປາຍສຸດ (ຫູ, ລໍາຕົ້ນ, ຕີນແລະຕາ)</a:t>
            </a:r>
            <a:endParaRPr lang="en-A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96736C4-30AC-4523-8AB5-1438BD59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925" y="4339431"/>
            <a:ext cx="5546757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ການໃຫ້ອາຫານແລະການສືບພັນຂອງຊ້າງ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16ADDB-047C-4AD7-9A9B-2EE92F7DA31F}"/>
              </a:ext>
            </a:extLst>
          </p:cNvPr>
          <p:cNvSpPr txBox="1"/>
          <p:nvPr/>
        </p:nvSpPr>
        <p:spPr>
          <a:xfrm>
            <a:off x="6145043" y="510553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lo-LA" dirty="0"/>
            </a:br>
            <a:r>
              <a:rPr lang="lo-LA" b="0" i="0" dirty="0">
                <a:solidFill>
                  <a:srgbClr val="202124"/>
                </a:solidFill>
                <a:effectLst/>
                <a:latin typeface="Google Sans"/>
              </a:rPr>
              <a:t>ການປັບຕົວທີ່ຊ້າງສະແດງເພື່ອຄວາມຢູ່ລອດໃນສະພາບປ່າ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64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4982"/>
          </a:xfrm>
        </p:spPr>
        <p:txBody>
          <a:bodyPr>
            <a:normAutofit fontScale="90000"/>
          </a:bodyPr>
          <a:lstStyle/>
          <a:p>
            <a:pPr marL="228600"/>
            <a:r>
              <a:rPr lang="en-AU" sz="40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Product </a:t>
            </a:r>
            <a:b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20" y="1300866"/>
            <a:ext cx="5095782" cy="3072649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r>
              <a:rPr lang="en-AU" sz="20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students will learn about elephants to hand drawn and create an accurate scientific drawing of an elephant to display in the classroom. </a:t>
            </a:r>
            <a:endParaRPr lang="en-A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Learning Product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96EAF21-9108-4A93-81B8-F4598A43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62" y="1300866"/>
            <a:ext cx="5984911" cy="555795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339A7CE-C159-4CD7-9FD5-8B40DDA9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85" y="3716221"/>
            <a:ext cx="4607510" cy="21287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ນັກຮຽນຈະໄດ້ຮຽນຮູ້ກ່ຽວກັບຊ້າງເພື່ອແຕ້ມດ້ວຍມືແລະສ້າງຮູບແຕ້ມທາງວິທະຍາສາດທີ່ຖືກຕ້ອງເພື່ອສະແດງຢູ່ໃນຫ້ອງຮຽ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6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3183"/>
          </a:xfrm>
        </p:spPr>
        <p:txBody>
          <a:bodyPr>
            <a:normAutofit fontScale="90000"/>
          </a:bodyPr>
          <a:lstStyle/>
          <a:p>
            <a:pPr marL="228600"/>
            <a:r>
              <a:rPr lang="en-AU" sz="4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links- Australia</a:t>
            </a:r>
            <a:b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99" y="1883954"/>
            <a:ext cx="11727401" cy="3577701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Living things have structural features and adaptations that help them to survive in their </a:t>
            </a:r>
            <a:r>
              <a:rPr lang="en-AU" sz="1400" i="1" u="sng" dirty="0">
                <a:solidFill>
                  <a:srgbClr val="2B2B2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environment</a:t>
            </a: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1400" i="1" u="sng" dirty="0">
                <a:solidFill>
                  <a:srgbClr val="2B2B2B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(ACSSU043)</a:t>
            </a:r>
            <a:br>
              <a:rPr lang="en-AU" sz="14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Questioning and predicting</a:t>
            </a: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With guidance, pose clarifying questions and make predictions about scientific investigations (ACSIS231)</a:t>
            </a:r>
          </a:p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1400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and conducting</a:t>
            </a: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Identify, plan and apply the elements of scientific investigations to answer questions and solve problems using equipment and materials safely and identifying potential risks (ACSIS086)</a:t>
            </a:r>
          </a:p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1400" b="1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and analysing data and information</a:t>
            </a: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Construct and use a range of representations, including tables and graphs, to represent and describe observations, patterns or relationships in data using digital technologies as appropriate (ACSIS090)</a:t>
            </a:r>
          </a:p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 data with predictions and use as evidence in developing explanations (ACSIS218)</a:t>
            </a:r>
            <a:b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400" i="1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Evaluating. Reflect on and suggest improvements to scientific investigations(ACSIS091)</a:t>
            </a:r>
            <a:endParaRPr lang="en-AU" sz="1400" b="1" dirty="0">
              <a:solidFill>
                <a:srgbClr val="666666"/>
              </a:solidFill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1400" dirty="0">
                <a:solidFill>
                  <a:srgbClr val="666666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 ideas, explanations and processes using scientific representations in a variety of ways, including multi-modal texts (ACSIS093)</a:t>
            </a:r>
            <a:endParaRPr lang="en-AU" sz="14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106999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3183"/>
          </a:xfrm>
        </p:spPr>
        <p:txBody>
          <a:bodyPr>
            <a:normAutofit fontScale="90000"/>
          </a:bodyPr>
          <a:lstStyle/>
          <a:p>
            <a:pPr marL="228600"/>
            <a:r>
              <a:rPr lang="en-AU" sz="4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links- Laos</a:t>
            </a:r>
            <a:b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99" y="1883954"/>
            <a:ext cx="11727401" cy="3577701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endParaRPr lang="en-AU" sz="14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204278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1FD5-527F-44E0-BFA5-203C6CF24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064"/>
            <a:ext cx="9144000" cy="1523183"/>
          </a:xfrm>
        </p:spPr>
        <p:txBody>
          <a:bodyPr>
            <a:normAutofit fontScale="90000"/>
          </a:bodyPr>
          <a:lstStyle/>
          <a:p>
            <a:pPr marL="228600"/>
            <a:r>
              <a:rPr lang="en-AU" sz="4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per group</a:t>
            </a:r>
            <a:br>
              <a:rPr lang="en-A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CD55-9BD2-4639-89A7-FD5596C3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88" y="1440070"/>
            <a:ext cx="5609208" cy="4401436"/>
          </a:xfrm>
        </p:spPr>
        <p:txBody>
          <a:bodyPr>
            <a:noAutofit/>
          </a:bodyPr>
          <a:lstStyle/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square of fabric as the base –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bamboo pole to mount the fabric elephant on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x A3 sheets paper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x pencils (HB)</a:t>
            </a:r>
          </a:p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laminated pictures of elephants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AU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– a range of coloured fabrics for the background (blue for water, greens for the grass, trees, grey and brown for the body of the elephant)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70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endParaRPr lang="en-AU" sz="14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8514-6DD5-4364-AD4F-556360C0B581}"/>
              </a:ext>
            </a:extLst>
          </p:cNvPr>
          <p:cNvSpPr txBox="1"/>
          <p:nvPr/>
        </p:nvSpPr>
        <p:spPr>
          <a:xfrm>
            <a:off x="550416" y="213064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Materials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3FDF71-AF29-4896-AC16-9F0DB39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814" y="1287384"/>
            <a:ext cx="4708124" cy="42832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ຮຽບຮ້ອຍຂອງຜ້າ ເສົາໄມ້ໄຜ່ໃຫຍ່ເພື່ອໃສ່ຊ້າງຜ້າໃສ່ ເຈ້ຍຂະ ໜາດ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5 x A3</a:t>
            </a: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ສໍ ດຳ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10</a:t>
            </a: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ອັນ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10</a:t>
            </a: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ຮູບຂອງຊ້າງ ວັດສະດຸ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</a:t>
            </a:r>
            <a:r>
              <a:rPr kumimoji="0" lang="lo-LA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ຜ້າຜ້າສີຫຼາກຫຼາຍຊະນິດ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4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75DF0-169C-4DD4-9B34-0F3633A49E63}"/>
              </a:ext>
            </a:extLst>
          </p:cNvPr>
          <p:cNvSpPr/>
          <p:nvPr/>
        </p:nvSpPr>
        <p:spPr>
          <a:xfrm>
            <a:off x="465603" y="409370"/>
            <a:ext cx="10821880" cy="11777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EF39A9-EF70-44C8-8567-4B3A74C17B9D}"/>
              </a:ext>
            </a:extLst>
          </p:cNvPr>
          <p:cNvCxnSpPr>
            <a:cxnSpLocks/>
          </p:cNvCxnSpPr>
          <p:nvPr/>
        </p:nvCxnSpPr>
        <p:spPr>
          <a:xfrm>
            <a:off x="2378595" y="421269"/>
            <a:ext cx="3479" cy="2793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6236679-B02A-41A2-8EE4-64A00BED97CC}"/>
              </a:ext>
            </a:extLst>
          </p:cNvPr>
          <p:cNvSpPr/>
          <p:nvPr/>
        </p:nvSpPr>
        <p:spPr>
          <a:xfrm>
            <a:off x="465608" y="1607981"/>
            <a:ext cx="10821875" cy="86375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</a:t>
            </a:r>
            <a:r>
              <a: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CB01A-5CEF-4E42-81EE-185C8D9BEFEB}"/>
              </a:ext>
            </a:extLst>
          </p:cNvPr>
          <p:cNvSpPr/>
          <p:nvPr/>
        </p:nvSpPr>
        <p:spPr>
          <a:xfrm>
            <a:off x="465603" y="2471733"/>
            <a:ext cx="10821873" cy="74325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Art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FDBF84-9030-4124-AB3A-2B2C6738D77C}"/>
              </a:ext>
            </a:extLst>
          </p:cNvPr>
          <p:cNvCxnSpPr>
            <a:cxnSpLocks/>
          </p:cNvCxnSpPr>
          <p:nvPr/>
        </p:nvCxnSpPr>
        <p:spPr>
          <a:xfrm>
            <a:off x="4414402" y="443617"/>
            <a:ext cx="0" cy="273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5EBD2E-B494-45B3-B7BE-DD9B49918268}"/>
              </a:ext>
            </a:extLst>
          </p:cNvPr>
          <p:cNvCxnSpPr>
            <a:cxnSpLocks/>
          </p:cNvCxnSpPr>
          <p:nvPr/>
        </p:nvCxnSpPr>
        <p:spPr>
          <a:xfrm>
            <a:off x="6575112" y="432989"/>
            <a:ext cx="3479" cy="2834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E00CA4-691C-4F70-A1B0-E9E1243B6F4D}"/>
              </a:ext>
            </a:extLst>
          </p:cNvPr>
          <p:cNvCxnSpPr>
            <a:cxnSpLocks/>
          </p:cNvCxnSpPr>
          <p:nvPr/>
        </p:nvCxnSpPr>
        <p:spPr>
          <a:xfrm>
            <a:off x="8877285" y="432989"/>
            <a:ext cx="0" cy="2793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BF0AA97-E6D3-4889-8A52-7568CB63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669" y="2405676"/>
            <a:ext cx="1766329" cy="14602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10F67B-1512-4D25-B3A4-32B0765F6D82}"/>
              </a:ext>
            </a:extLst>
          </p:cNvPr>
          <p:cNvSpPr txBox="1"/>
          <p:nvPr/>
        </p:nvSpPr>
        <p:spPr>
          <a:xfrm>
            <a:off x="565306" y="421269"/>
            <a:ext cx="181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en-AU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Tuning in</a:t>
            </a:r>
            <a:endParaRPr lang="en-AU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72A316-276E-46E4-A456-0DC0BA904435}"/>
              </a:ext>
            </a:extLst>
          </p:cNvPr>
          <p:cNvSpPr txBox="1"/>
          <p:nvPr/>
        </p:nvSpPr>
        <p:spPr>
          <a:xfrm>
            <a:off x="2508611" y="403739"/>
            <a:ext cx="1712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en-AU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Finding out </a:t>
            </a:r>
            <a:endParaRPr lang="en-AU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1981E8-17E9-47A0-9DC5-48B2D5D2FBF0}"/>
              </a:ext>
            </a:extLst>
          </p:cNvPr>
          <p:cNvSpPr txBox="1"/>
          <p:nvPr/>
        </p:nvSpPr>
        <p:spPr>
          <a:xfrm>
            <a:off x="4598462" y="421269"/>
            <a:ext cx="2071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tabLst>
                <a:tab pos="457200" algn="l"/>
              </a:tabLst>
            </a:pPr>
            <a:r>
              <a:rPr lang="en-AU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Sorting out</a:t>
            </a:r>
            <a:r>
              <a:rPr lang="en-AU" sz="1800" dirty="0">
                <a:solidFill>
                  <a:srgbClr val="3F3F3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8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AB154D-1387-414A-80D1-EC307FA0AC89}"/>
              </a:ext>
            </a:extLst>
          </p:cNvPr>
          <p:cNvSpPr txBox="1"/>
          <p:nvPr/>
        </p:nvSpPr>
        <p:spPr>
          <a:xfrm>
            <a:off x="6587046" y="410999"/>
            <a:ext cx="2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en-AU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Going Further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57CD2B-5D5A-4ADD-99C0-BD41677BF441}"/>
              </a:ext>
            </a:extLst>
          </p:cNvPr>
          <p:cNvSpPr txBox="1"/>
          <p:nvPr/>
        </p:nvSpPr>
        <p:spPr>
          <a:xfrm>
            <a:off x="9013683" y="410999"/>
            <a:ext cx="1853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750"/>
              </a:spcAft>
              <a:tabLst>
                <a:tab pos="457200" algn="l"/>
              </a:tabLst>
            </a:pPr>
            <a:r>
              <a:rPr lang="en-AU" sz="1800" dirty="0">
                <a:solidFill>
                  <a:srgbClr val="0070C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Celebrating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608953-2871-4ACF-8A6D-00BB1A79C2F0}"/>
              </a:ext>
            </a:extLst>
          </p:cNvPr>
          <p:cNvSpPr txBox="1"/>
          <p:nvPr/>
        </p:nvSpPr>
        <p:spPr>
          <a:xfrm>
            <a:off x="511096" y="865519"/>
            <a:ext cx="192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we know about </a:t>
            </a:r>
          </a:p>
          <a:p>
            <a:r>
              <a:rPr lang="en-AU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Elephants? </a:t>
            </a:r>
          </a:p>
          <a:p>
            <a:r>
              <a:rPr lang="en-AU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Would do we need to know?</a:t>
            </a:r>
          </a:p>
          <a:p>
            <a:endParaRPr lang="en-A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8B6C0E-D7D2-4739-8CEA-00ADC0DC1EBB}"/>
              </a:ext>
            </a:extLst>
          </p:cNvPr>
          <p:cNvSpPr txBox="1"/>
          <p:nvPr/>
        </p:nvSpPr>
        <p:spPr>
          <a:xfrm>
            <a:off x="604017" y="1594296"/>
            <a:ext cx="151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Asian elephants</a:t>
            </a:r>
          </a:p>
          <a:p>
            <a:endParaRPr lang="en-A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874A95-BAE8-4C6C-8ED6-CCCD8C9A2AE1}"/>
              </a:ext>
            </a:extLst>
          </p:cNvPr>
          <p:cNvSpPr txBox="1"/>
          <p:nvPr/>
        </p:nvSpPr>
        <p:spPr>
          <a:xfrm>
            <a:off x="696777" y="2686587"/>
            <a:ext cx="145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an elephant table</a:t>
            </a:r>
          </a:p>
          <a:p>
            <a:endParaRPr lang="en-A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E9378E-B332-4161-AB20-11CDCA544D6B}"/>
              </a:ext>
            </a:extLst>
          </p:cNvPr>
          <p:cNvSpPr txBox="1"/>
          <p:nvPr/>
        </p:nvSpPr>
        <p:spPr>
          <a:xfrm>
            <a:off x="2531539" y="1628299"/>
            <a:ext cx="1638590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Asian elephants</a:t>
            </a:r>
          </a:p>
          <a:p>
            <a:pPr marL="342900" indent="-342900"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features</a:t>
            </a:r>
          </a:p>
          <a:p>
            <a:pPr marL="342900" indent="-342900"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Habitat</a:t>
            </a:r>
          </a:p>
          <a:p>
            <a:pPr marL="342900" indent="-342900"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cycle </a:t>
            </a:r>
          </a:p>
          <a:p>
            <a:endParaRPr lang="en-AU" dirty="0"/>
          </a:p>
          <a:p>
            <a:r>
              <a:rPr lang="en-AU" dirty="0"/>
              <a:t>Looking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BD0575-377E-462F-B72C-58055ED0BF53}"/>
              </a:ext>
            </a:extLst>
          </p:cNvPr>
          <p:cNvSpPr txBox="1"/>
          <p:nvPr/>
        </p:nvSpPr>
        <p:spPr>
          <a:xfrm>
            <a:off x="-119130" y="3331178"/>
            <a:ext cx="2497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AU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What is happening to the Asian elephants? Do you know?</a:t>
            </a:r>
            <a:r>
              <a:rPr lang="en-A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/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r>
              <a:rPr kumimoji="0" lang="lo-LA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ມີຫຍັງເກີດຂຶ້ນກັບຊ້າງອາຊີ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 </a:t>
            </a:r>
            <a:r>
              <a:rPr kumimoji="0" lang="lo-LA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ເຈົ້າ​ຮູ້​ບໍ່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7868B8-868F-4EF9-8A03-7CFB658C2E5B}"/>
              </a:ext>
            </a:extLst>
          </p:cNvPr>
          <p:cNvSpPr txBox="1"/>
          <p:nvPr/>
        </p:nvSpPr>
        <p:spPr>
          <a:xfrm>
            <a:off x="8797772" y="4097077"/>
            <a:ext cx="34813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AU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AU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you look after elephants in Laos?</a:t>
            </a:r>
          </a:p>
          <a:p>
            <a:pPr marL="228600"/>
            <a:endParaRPr lang="en-AU" sz="16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/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8E0B30-9EEE-4EB9-955B-ED6554E65198}"/>
              </a:ext>
            </a:extLst>
          </p:cNvPr>
          <p:cNvSpPr txBox="1"/>
          <p:nvPr/>
        </p:nvSpPr>
        <p:spPr>
          <a:xfrm>
            <a:off x="2484652" y="839023"/>
            <a:ext cx="1922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we will find out these aspects of elephants</a:t>
            </a:r>
          </a:p>
          <a:p>
            <a:endParaRPr lang="en-A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26C2F4-A813-47F1-9112-C7BFA4CC2387}"/>
              </a:ext>
            </a:extLst>
          </p:cNvPr>
          <p:cNvSpPr txBox="1"/>
          <p:nvPr/>
        </p:nvSpPr>
        <p:spPr>
          <a:xfrm>
            <a:off x="4504087" y="854254"/>
            <a:ext cx="1922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we have found out these aspects about elephants</a:t>
            </a:r>
          </a:p>
          <a:p>
            <a:endParaRPr lang="en-A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C6CD30-EBD2-4C7F-AFAC-A0385C9ACFBE}"/>
              </a:ext>
            </a:extLst>
          </p:cNvPr>
          <p:cNvSpPr txBox="1"/>
          <p:nvPr/>
        </p:nvSpPr>
        <p:spPr>
          <a:xfrm>
            <a:off x="6590847" y="896209"/>
            <a:ext cx="20900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more can we find out?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2FE9D9-73A6-4FD4-ACBC-1D632B398E56}"/>
              </a:ext>
            </a:extLst>
          </p:cNvPr>
          <p:cNvSpPr txBox="1"/>
          <p:nvPr/>
        </p:nvSpPr>
        <p:spPr>
          <a:xfrm>
            <a:off x="8877285" y="922125"/>
            <a:ext cx="20900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is what we now know.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DABBEA-B2AF-46F3-8CEE-86A3E5DE49B4}"/>
              </a:ext>
            </a:extLst>
          </p:cNvPr>
          <p:cNvSpPr/>
          <p:nvPr/>
        </p:nvSpPr>
        <p:spPr>
          <a:xfrm>
            <a:off x="443883" y="248575"/>
            <a:ext cx="10943303" cy="2310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845516-621B-479C-A3C7-D10830F6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926" y="4909016"/>
            <a:ext cx="2980073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ເຈົ້າຈະເບິ່ງແຍງຊ້າງຢູ່ລາວໄດ້ແນວໃດ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?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1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578D-2F54-47D1-BB72-EC45389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Tuning In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A82D-11A9-418F-B6DD-DFD7056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3"/>
            <a:ext cx="6734452" cy="502286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Purpose.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Science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Art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9A81F-FABD-42D6-AE98-698953B8E2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17" y="25385"/>
            <a:ext cx="41433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B887327-6AAD-4F77-840D-34636CA1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253" y="626286"/>
            <a:ext cx="2032987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ຈູນເຂົ້າ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8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693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inherit</vt:lpstr>
      <vt:lpstr>Open Sans</vt:lpstr>
      <vt:lpstr>Symbol</vt:lpstr>
      <vt:lpstr>Office Theme</vt:lpstr>
      <vt:lpstr>Inquiry in Laos </vt:lpstr>
      <vt:lpstr>Question   What is happening to the Asian elephants? Do you know?   </vt:lpstr>
      <vt:lpstr>    The students will learn all the aspects of the elephant including   </vt:lpstr>
      <vt:lpstr>Learning Product    </vt:lpstr>
      <vt:lpstr>Curriculum links- Australia   </vt:lpstr>
      <vt:lpstr>Curriculum links- Laos   </vt:lpstr>
      <vt:lpstr>Materials per group   </vt:lpstr>
      <vt:lpstr>PowerPoint Presentation</vt:lpstr>
      <vt:lpstr>Tuning In  </vt:lpstr>
      <vt:lpstr>Finding Out ຊອກຫາ</vt:lpstr>
      <vt:lpstr>Sorting Out </vt:lpstr>
      <vt:lpstr>Going Further  ໄປຕື່ມອີກ</vt:lpstr>
      <vt:lpstr>Celebrating  </vt:lpstr>
      <vt:lpstr>Inquiry on Elephants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Sheffield</dc:creator>
  <cp:lastModifiedBy>Rachel Sheffield</cp:lastModifiedBy>
  <cp:revision>16</cp:revision>
  <dcterms:created xsi:type="dcterms:W3CDTF">2021-09-11T09:25:50Z</dcterms:created>
  <dcterms:modified xsi:type="dcterms:W3CDTF">2021-09-24T04:07:45Z</dcterms:modified>
</cp:coreProperties>
</file>